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703" r:id="rId2"/>
    <p:sldId id="710" r:id="rId3"/>
    <p:sldId id="647" r:id="rId4"/>
    <p:sldId id="704" r:id="rId5"/>
    <p:sldId id="502" r:id="rId6"/>
    <p:sldId id="628" r:id="rId7"/>
    <p:sldId id="511" r:id="rId8"/>
    <p:sldId id="295" r:id="rId9"/>
    <p:sldId id="514" r:id="rId10"/>
    <p:sldId id="633" r:id="rId11"/>
    <p:sldId id="513" r:id="rId12"/>
    <p:sldId id="270" r:id="rId13"/>
    <p:sldId id="512" r:id="rId14"/>
    <p:sldId id="711" r:id="rId15"/>
    <p:sldId id="713" r:id="rId16"/>
    <p:sldId id="309" r:id="rId17"/>
    <p:sldId id="518" r:id="rId18"/>
    <p:sldId id="706" r:id="rId19"/>
    <p:sldId id="280" r:id="rId20"/>
    <p:sldId id="515" r:id="rId21"/>
    <p:sldId id="305" r:id="rId22"/>
    <p:sldId id="517" r:id="rId23"/>
    <p:sldId id="307" r:id="rId24"/>
    <p:sldId id="516" r:id="rId25"/>
    <p:sldId id="707" r:id="rId26"/>
    <p:sldId id="708" r:id="rId27"/>
    <p:sldId id="709" r:id="rId28"/>
    <p:sldId id="646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01"/>
    <p:restoredTop sz="96197"/>
  </p:normalViewPr>
  <p:slideViewPr>
    <p:cSldViewPr snapToGrid="0" snapToObjects="1">
      <p:cViewPr varScale="1">
        <p:scale>
          <a:sx n="88" d="100"/>
          <a:sy n="88" d="100"/>
        </p:scale>
        <p:origin x="176" y="9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968562-974C-894E-8FA6-D10828D7EE9A}" type="datetimeFigureOut">
              <a:rPr lang="en-US" smtClean="0"/>
              <a:t>8/3/22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18FE6-E2F0-7C42-BFB6-6F88D6849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691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Slide Number Placeholder 6">
            <a:extLst>
              <a:ext uri="{FF2B5EF4-FFF2-40B4-BE49-F238E27FC236}">
                <a16:creationId xmlns:a16="http://schemas.microsoft.com/office/drawing/2014/main" id="{2ED29610-41FF-7042-8041-8062E66EE9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8963" y="9555163"/>
            <a:ext cx="337343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 sz="200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r" eaLnBrk="1"/>
            <a:fld id="{6E6A032E-135F-984C-9A98-C024EAF52C20}" type="slidenum">
              <a:rPr lang="en-US" altLang="en-US" sz="1400">
                <a:latin typeface="Times New Roman" panose="02020603050405020304" pitchFamily="18" charset="0"/>
                <a:ea typeface="Arial Unicode MS" panose="020B0604020202020204" pitchFamily="34" charset="-128"/>
                <a:cs typeface="Tahoma" panose="020B0604030504040204" pitchFamily="34" charset="0"/>
              </a:rPr>
              <a:pPr algn="r" eaLnBrk="1"/>
              <a:t>12</a:t>
            </a:fld>
            <a:endParaRPr lang="en-US" altLang="en-US" sz="1400">
              <a:latin typeface="Times New Roman" panose="02020603050405020304" pitchFamily="18" charset="0"/>
              <a:ea typeface="Arial Unicode MS" panose="020B0604020202020204" pitchFamily="34" charset="-128"/>
              <a:cs typeface="Tahoma" panose="020B0604030504040204" pitchFamily="34" charset="0"/>
            </a:endParaRPr>
          </a:p>
        </p:txBody>
      </p:sp>
      <p:sp>
        <p:nvSpPr>
          <p:cNvPr id="93186" name="Slide Image Placeholder 1">
            <a:extLst>
              <a:ext uri="{FF2B5EF4-FFF2-40B4-BE49-F238E27FC236}">
                <a16:creationId xmlns:a16="http://schemas.microsoft.com/office/drawing/2014/main" id="{F92236A4-2101-C842-B7DB-03343B4B3C3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4472C4"/>
          </a:solidFill>
          <a:ln w="25402">
            <a:solidFill>
              <a:srgbClr val="2F528F"/>
            </a:solidFill>
            <a:miter lim="800000"/>
            <a:headEnd/>
            <a:tailEnd/>
          </a:ln>
        </p:spPr>
      </p:sp>
      <p:sp>
        <p:nvSpPr>
          <p:cNvPr id="93187" name="Notes Placeholder 2">
            <a:extLst>
              <a:ext uri="{FF2B5EF4-FFF2-40B4-BE49-F238E27FC236}">
                <a16:creationId xmlns:a16="http://schemas.microsoft.com/office/drawing/2014/main" id="{9BC9A355-3ADD-5048-87D8-CBA3A542B8FA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>
            <a:prstTxWarp prst="textNoShape">
              <a:avLst/>
            </a:prstTxWarp>
          </a:bodyPr>
          <a:lstStyle/>
          <a:p>
            <a:pPr eaLnBrk="1"/>
            <a:endParaRPr altLang="en-US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6289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1A707A1E-54F6-004B-8E40-C75FAE31714C}"/>
              </a:ext>
            </a:extLst>
          </p:cNvPr>
          <p:cNvSpPr txBox="1"/>
          <p:nvPr/>
        </p:nvSpPr>
        <p:spPr>
          <a:xfrm>
            <a:off x="4399196" y="9555480"/>
            <a:ext cx="3372837" cy="5025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107FEA4-7860-C240-B25B-8DE4AE70370F}" type="slidenum">
              <a:t>19</a:t>
            </a:fld>
            <a:endParaRPr lang="en-US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>
            <a:extLst>
              <a:ext uri="{FF2B5EF4-FFF2-40B4-BE49-F238E27FC236}">
                <a16:creationId xmlns:a16="http://schemas.microsoft.com/office/drawing/2014/main" id="{27BA5696-4621-C44E-9EE4-7F5921216B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solidFill>
            <a:srgbClr val="4472C4"/>
          </a:solidFill>
          <a:ln w="25402">
            <a:solidFill>
              <a:srgbClr val="2F528F"/>
            </a:solidFill>
            <a:prstDash val="solid"/>
          </a:ln>
        </p:spPr>
      </p:sp>
      <p:sp>
        <p:nvSpPr>
          <p:cNvPr id="4" name="Notes Placeholder 2">
            <a:extLst>
              <a:ext uri="{FF2B5EF4-FFF2-40B4-BE49-F238E27FC236}">
                <a16:creationId xmlns:a16="http://schemas.microsoft.com/office/drawing/2014/main" id="{E124D86B-BCFF-9E44-AFE6-3258CA17E33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C122E-3783-1F43-AA08-38CC8EA325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58B5B-9783-A541-95BE-DBB1FF0054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8F36FC-8F22-C549-9210-5F7FBCA25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D06B-99E3-4548-831A-763D9DC626B1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16396C-4325-2147-85CC-52604FF27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4EFBBA-C870-5D4A-9A8E-2283CBBF1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19B9-387E-0A4B-8DB2-30F43CAED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313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54294-6ABF-E844-922F-58FC04B9D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5A10DE-FED0-B341-86CC-13BBEBD229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9453A-48A1-A949-A6F3-8EF52D5E8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D06B-99E3-4548-831A-763D9DC626B1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04E2F9-1375-EA44-B998-89EF10A61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D0FCA-DA37-0141-AC32-BFBC1FF32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19B9-387E-0A4B-8DB2-30F43CAED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635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378864-636C-534A-A707-D162D29AC9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39EFF4-BF68-BE4F-8EDC-EBFA87A1AC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FC53F-3F33-1C48-BB5A-3E7539AF0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D06B-99E3-4548-831A-763D9DC626B1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23FBB-AA08-7C4F-B02B-FB05BAD8E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41B109-CE88-514E-AB21-D2242036B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19B9-387E-0A4B-8DB2-30F43CAED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050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56DAC-E2C7-174B-A4F9-9CB086400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6A5DE7-3B45-E64A-9534-1F42578A7A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501E4-06A2-9B47-906F-79D76A6A1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D06B-99E3-4548-831A-763D9DC626B1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368426-5219-D849-A27E-51B971767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C3D52-F371-D848-9397-A2099BFD6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19B9-387E-0A4B-8DB2-30F43CAED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44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3B0EF-4639-6D43-A0DF-FAE8094C8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0E396F-E0AD-434D-8B13-F8F81DFD8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A7DDD0-0164-684C-A907-7C2A74D88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D06B-99E3-4548-831A-763D9DC626B1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29D777-EED1-554B-BE5B-739E5350E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E5948-0F36-604B-9849-2E2315BFF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19B9-387E-0A4B-8DB2-30F43CAED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38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7D0A7-5859-554C-95D7-E3A7E6E3F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28F2A9-509C-204C-BC7C-F317822390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F74DBE-29F1-C444-BCAB-90A82650D0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ACF68D-E24F-1944-9D04-2D237666A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D06B-99E3-4548-831A-763D9DC626B1}" type="datetimeFigureOut">
              <a:rPr lang="en-US" smtClean="0"/>
              <a:t>8/3/22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79A773-73F8-FA47-9C1A-3060EAC1F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0D806B-0432-004C-A5B6-A7A5660F6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19B9-387E-0A4B-8DB2-30F43CAED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951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8A814-BEEA-A043-8DE2-0E4FB14C7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5961EB-5D2D-8C44-A7F1-D747B271A3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205D97-41C1-C24B-B6EC-ED9E63650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9993D2-122A-A148-9788-E75E142579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AB5483-C75A-5D49-8E33-DE06706AC2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247B78-B425-6A4F-B459-E28B563D9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D06B-99E3-4548-831A-763D9DC626B1}" type="datetimeFigureOut">
              <a:rPr lang="en-US" smtClean="0"/>
              <a:t>8/3/22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C56918-C831-1D47-9E67-E0F30748F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BDFADB-613B-4448-A1B9-9B6CDF26F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19B9-387E-0A4B-8DB2-30F43CAED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203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FD80C-460F-2A4D-8F17-2895AFA6E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D09CFE-A575-9648-BEDA-F48F4668F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D06B-99E3-4548-831A-763D9DC626B1}" type="datetimeFigureOut">
              <a:rPr lang="en-US" smtClean="0"/>
              <a:t>8/3/22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B322FC-1616-BA45-9341-4E082FAF3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DCF504-B173-254A-8219-214913156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19B9-387E-0A4B-8DB2-30F43CAED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165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EDFEE4-74C0-A842-99C5-6CE26ECA7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D06B-99E3-4548-831A-763D9DC626B1}" type="datetimeFigureOut">
              <a:rPr lang="en-US" smtClean="0"/>
              <a:t>8/3/22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295E3E-E8E2-CF42-8F35-4C4922E53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DAE6B4-B74E-B84C-A38C-B6BE7A507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19B9-387E-0A4B-8DB2-30F43CAED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97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C1B6B-11A3-3741-A845-48CFD3159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0B7ED4-6840-674E-A384-AD96E8E30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66475E-B72F-7546-806E-140EA00D73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CE2F87-E018-864D-9E2F-6B457D24E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D06B-99E3-4548-831A-763D9DC626B1}" type="datetimeFigureOut">
              <a:rPr lang="en-US" smtClean="0"/>
              <a:t>8/3/22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5A0DB2-6898-0D47-AEC7-A6CDB9B87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3DFE50-02CE-7C44-AFC8-B22F50FB7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19B9-387E-0A4B-8DB2-30F43CAED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806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F2A45-FE8D-D94A-8182-9D2758FA8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0593CC-C5C1-224E-BF2F-970435B3FF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815CB9-1626-2C44-B135-3C51BA7114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A9495-CA52-E144-A426-5C0E7F65E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D06B-99E3-4548-831A-763D9DC626B1}" type="datetimeFigureOut">
              <a:rPr lang="en-US" smtClean="0"/>
              <a:t>8/3/22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42521D-54EA-E740-972A-34E3B6E18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AAD75A-F7BA-FC44-A763-192577941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19B9-387E-0A4B-8DB2-30F43CAED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523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41C48A-04FC-0E4D-9226-FC11A098B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80A369-9E65-5D42-AF61-D4189A888B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12C653-965C-FE42-83CE-99E70E722A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0D06B-99E3-4548-831A-763D9DC626B1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D42892-E94C-214D-BC27-21177C5C86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C4CFD4-5974-AF45-8835-2D9D1C53A2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119B9-387E-0A4B-8DB2-30F43CAED9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811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megan@devotedcreations.com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E2615-6557-3C4B-914D-E61A8AE2E2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729673"/>
            <a:ext cx="10668000" cy="2387600"/>
          </a:xfrm>
        </p:spPr>
        <p:txBody>
          <a:bodyPr anchor="ctr">
            <a:normAutofit fontScale="90000"/>
          </a:bodyPr>
          <a:lstStyle/>
          <a:p>
            <a:r>
              <a:rPr lang="en-US" sz="16600" dirty="0">
                <a:solidFill>
                  <a:srgbClr val="FF40FF"/>
                </a:solidFill>
                <a:latin typeface="Rastanty Cortez" panose="02000506000000020003" pitchFamily="2" charset="77"/>
              </a:rPr>
              <a:t>Collection Basics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0236BD-05D6-9744-B0B7-A1D2BAC0C1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3237" y="3429000"/>
            <a:ext cx="6594763" cy="1655762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Bodoni 72 Book" pitchFamily="2" charset="0"/>
              </a:rPr>
              <a:t>NEW HIRE TRAINING SERIES</a:t>
            </a:r>
          </a:p>
          <a:p>
            <a:r>
              <a:rPr lang="en-US" dirty="0">
                <a:latin typeface="Bodoni 72 Book" pitchFamily="2" charset="0"/>
              </a:rPr>
              <a:t>PART 3</a:t>
            </a:r>
          </a:p>
          <a:p>
            <a:r>
              <a:rPr lang="en-US" dirty="0">
                <a:latin typeface="Bodoni 72 Book" pitchFamily="2" charset="0"/>
              </a:rPr>
              <a:t>DEVOTED CREATIONS</a:t>
            </a:r>
          </a:p>
          <a:p>
            <a:r>
              <a:rPr lang="en-US" dirty="0">
                <a:latin typeface="Bodoni 72 Book" pitchFamily="2" charset="0"/>
              </a:rPr>
              <a:t>MEGAN RACINE | NATIONAL SALES TRAINER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540C31C6-56B0-6748-8167-A743E5124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814" y="3117273"/>
            <a:ext cx="2550042" cy="255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083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toiletry, lotion&#10;&#10;Description automatically generated">
            <a:extLst>
              <a:ext uri="{FF2B5EF4-FFF2-40B4-BE49-F238E27FC236}">
                <a16:creationId xmlns:a16="http://schemas.microsoft.com/office/drawing/2014/main" id="{F25F611D-3B4D-CA41-82CE-AFF4824A7C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32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AF8BC6BA-275C-9E47-B175-E1687016A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E718BAC2-C8C3-A14A-910B-783B4DB49A1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3884" y="426256"/>
            <a:ext cx="9143643" cy="901388"/>
          </a:xfrm>
        </p:spPr>
        <p:txBody>
          <a:bodyPr anchorCtr="1"/>
          <a:lstStyle/>
          <a:p>
            <a:pPr lvl="0" algn="ctr"/>
            <a:r>
              <a:rPr lang="en-US" b="1">
                <a:latin typeface="BODONI 72 OLDSTYLE BOOK" pitchFamily="2"/>
              </a:rPr>
              <a:t>Commonalities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9A80EA5-9694-BC43-9D4A-73DB662D8ED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163467" y="1378549"/>
            <a:ext cx="5864467" cy="4100910"/>
          </a:xfrm>
          <a:ln w="9528">
            <a:solidFill>
              <a:srgbClr val="FF40FF"/>
            </a:solidFill>
            <a:prstDash val="solid"/>
          </a:ln>
        </p:spPr>
        <p:txBody>
          <a:bodyPr anchor="ctr" anchorCtr="1"/>
          <a:lstStyle/>
          <a:p>
            <a:pPr lvl="0" algn="ctr"/>
            <a:r>
              <a:rPr lang="en-US" sz="2400">
                <a:latin typeface="Bodoni 72 Oldstyle Book" pitchFamily="2"/>
              </a:rPr>
              <a:t>Tapioca Starch Base</a:t>
            </a:r>
          </a:p>
          <a:p>
            <a:pPr lvl="0" algn="ctr"/>
            <a:r>
              <a:rPr lang="en-US" sz="2400">
                <a:latin typeface="Bodoni 72 Oldstyle Book" pitchFamily="2"/>
              </a:rPr>
              <a:t>Advanced Matrixyl Synthe 6</a:t>
            </a:r>
          </a:p>
          <a:p>
            <a:pPr lvl="0" algn="ctr"/>
            <a:r>
              <a:rPr lang="en-US" sz="2400">
                <a:latin typeface="Bodoni 72 Oldstyle Book" pitchFamily="2"/>
              </a:rPr>
              <a:t>FreshTek</a:t>
            </a:r>
          </a:p>
          <a:p>
            <a:pPr lvl="0" algn="ctr"/>
            <a:r>
              <a:rPr lang="en-US" sz="2400">
                <a:latin typeface="Bodoni 72 Oldstyle Book" pitchFamily="2"/>
              </a:rPr>
              <a:t>SunXtend</a:t>
            </a:r>
          </a:p>
          <a:p>
            <a:pPr lvl="0" algn="ctr"/>
            <a:r>
              <a:rPr lang="en-US" sz="2400">
                <a:latin typeface="Bodoni 72 Oldstyle Book" pitchFamily="2"/>
              </a:rPr>
              <a:t>Tattoo &amp; Color Fade Protecting Formula</a:t>
            </a:r>
          </a:p>
          <a:p>
            <a:pPr lvl="0" algn="ctr"/>
            <a:r>
              <a:rPr lang="en-US" sz="2400">
                <a:latin typeface="Bodoni 72 Oldstyle Book" pitchFamily="2"/>
              </a:rPr>
              <a:t>Avocado Extract</a:t>
            </a:r>
          </a:p>
          <a:p>
            <a:pPr lvl="0" algn="ctr"/>
            <a:r>
              <a:rPr lang="en-US" sz="2400">
                <a:latin typeface="Bodoni 72 Oldstyle Book" pitchFamily="2"/>
              </a:rPr>
              <a:t>Vitamin C &amp; E</a:t>
            </a:r>
          </a:p>
          <a:p>
            <a:pPr lvl="0" algn="ctr"/>
            <a:r>
              <a:rPr lang="en-US" sz="2400">
                <a:latin typeface="Bodoni 72 Oldstyle Book" pitchFamily="2"/>
              </a:rPr>
              <a:t>Tamanu Oil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toiletry, lotion, several&#10;&#10;Description automatically generated">
            <a:extLst>
              <a:ext uri="{FF2B5EF4-FFF2-40B4-BE49-F238E27FC236}">
                <a16:creationId xmlns:a16="http://schemas.microsoft.com/office/drawing/2014/main" id="{3F603039-39CC-4744-931D-42969D964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3584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B2FB0F00-FD32-284B-AC99-130A2EB597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30663516-9E4E-1947-84E3-0A3E12655D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3884" y="426256"/>
            <a:ext cx="9143643" cy="901388"/>
          </a:xfrm>
        </p:spPr>
        <p:txBody>
          <a:bodyPr anchorCtr="1"/>
          <a:lstStyle/>
          <a:p>
            <a:pPr lvl="0" algn="ctr"/>
            <a:r>
              <a:rPr lang="en-US" b="1">
                <a:latin typeface="BODONI 72 OLDSTYLE BOOK" pitchFamily="2"/>
              </a:rPr>
              <a:t>Commonalities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1527058D-FB72-4249-A319-0A195623151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453868" y="2158614"/>
            <a:ext cx="9284268" cy="2540760"/>
          </a:xfrm>
          <a:ln w="9528">
            <a:solidFill>
              <a:srgbClr val="FF40FF"/>
            </a:solidFill>
            <a:prstDash val="solid"/>
          </a:ln>
        </p:spPr>
        <p:txBody>
          <a:bodyPr anchor="ctr" anchorCtr="1"/>
          <a:lstStyle/>
          <a:p>
            <a:pPr lvl="0" algn="ctr"/>
            <a:r>
              <a:rPr lang="en-US" sz="4000">
                <a:latin typeface="Bodoni 72 Oldstyle Book" pitchFamily="2"/>
              </a:rPr>
              <a:t>Tapioca Starch Base</a:t>
            </a:r>
          </a:p>
          <a:p>
            <a:pPr lvl="0" algn="ctr"/>
            <a:r>
              <a:rPr lang="en-US" sz="4000">
                <a:latin typeface="Bodoni 72 Oldstyle Book" pitchFamily="2"/>
              </a:rPr>
              <a:t>ALA Technology – baby version of PhytoCellTec</a:t>
            </a:r>
          </a:p>
          <a:p>
            <a:pPr lvl="0" algn="ctr"/>
            <a:r>
              <a:rPr lang="en-US" sz="4000">
                <a:latin typeface="Bodoni 72 Oldstyle Book" pitchFamily="2"/>
              </a:rPr>
              <a:t>Antioxidants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B5731F9-D26D-4745-B119-5025D6B413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2816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B2FB0F00-FD32-284B-AC99-130A2EB597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30663516-9E4E-1947-84E3-0A3E12655D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3884" y="426256"/>
            <a:ext cx="9143643" cy="901388"/>
          </a:xfrm>
        </p:spPr>
        <p:txBody>
          <a:bodyPr anchorCtr="1"/>
          <a:lstStyle/>
          <a:p>
            <a:pPr lvl="0" algn="ctr"/>
            <a:r>
              <a:rPr lang="en-US" b="1">
                <a:latin typeface="BODONI 72 OLDSTYLE BOOK" pitchFamily="2"/>
              </a:rPr>
              <a:t>Commonalities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1527058D-FB72-4249-A319-0A195623151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453868" y="2158614"/>
            <a:ext cx="9284268" cy="2540760"/>
          </a:xfrm>
          <a:ln w="9528">
            <a:solidFill>
              <a:srgbClr val="FF40FF"/>
            </a:solidFill>
            <a:prstDash val="solid"/>
          </a:ln>
        </p:spPr>
        <p:txBody>
          <a:bodyPr anchor="ctr" anchorCtr="1">
            <a:normAutofit lnSpcReduction="10000"/>
          </a:bodyPr>
          <a:lstStyle/>
          <a:p>
            <a:pPr algn="ctr"/>
            <a:r>
              <a:rPr lang="en-US" sz="4000" dirty="0">
                <a:latin typeface="Bodoni 72 Oldstyle Book" pitchFamily="2" charset="0"/>
              </a:rPr>
              <a:t>Tapioca Starch base</a:t>
            </a:r>
          </a:p>
          <a:p>
            <a:pPr algn="ctr"/>
            <a:r>
              <a:rPr lang="en-US" sz="4000" dirty="0" err="1">
                <a:latin typeface="Bodoni 72 Oldstyle Book" pitchFamily="2" charset="0"/>
              </a:rPr>
              <a:t>Camu</a:t>
            </a:r>
            <a:r>
              <a:rPr lang="en-US" sz="4000" dirty="0">
                <a:latin typeface="Bodoni 72 Oldstyle Book" pitchFamily="2" charset="0"/>
              </a:rPr>
              <a:t> </a:t>
            </a:r>
            <a:r>
              <a:rPr lang="en-US" sz="4000" dirty="0" err="1">
                <a:latin typeface="Bodoni 72 Oldstyle Book" pitchFamily="2" charset="0"/>
              </a:rPr>
              <a:t>Camu</a:t>
            </a:r>
            <a:r>
              <a:rPr lang="en-US" sz="4000" dirty="0">
                <a:latin typeface="Bodoni 72 Oldstyle Book" pitchFamily="2" charset="0"/>
              </a:rPr>
              <a:t> Berries</a:t>
            </a:r>
          </a:p>
          <a:p>
            <a:pPr algn="ctr"/>
            <a:r>
              <a:rPr lang="en-US" sz="4000" dirty="0">
                <a:latin typeface="Bodoni 72 Oldstyle Book" pitchFamily="2" charset="0"/>
              </a:rPr>
              <a:t>Seaweed extract</a:t>
            </a:r>
          </a:p>
          <a:p>
            <a:pPr algn="ctr"/>
            <a:r>
              <a:rPr lang="en-US" sz="4000" dirty="0">
                <a:latin typeface="Bodoni 72 Oldstyle Book" pitchFamily="2" charset="0"/>
              </a:rPr>
              <a:t>Beeswax</a:t>
            </a:r>
          </a:p>
        </p:txBody>
      </p:sp>
    </p:spTree>
    <p:extLst>
      <p:ext uri="{BB962C8B-B14F-4D97-AF65-F5344CB8AC3E}">
        <p14:creationId xmlns:p14="http://schemas.microsoft.com/office/powerpoint/2010/main" val="393977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bottle, indoor, several&#10;&#10;Description automatically generated">
            <a:extLst>
              <a:ext uri="{FF2B5EF4-FFF2-40B4-BE49-F238E27FC236}">
                <a16:creationId xmlns:a16="http://schemas.microsoft.com/office/drawing/2014/main" id="{70BA1BA5-124E-C643-9AC9-9F7DDAB1B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1275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DF70DB57-3E0D-FD41-9772-2755FDC66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A1A31450-EA9D-B346-8338-E2B755FDDD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3884" y="426256"/>
            <a:ext cx="9143643" cy="901388"/>
          </a:xfrm>
        </p:spPr>
        <p:txBody>
          <a:bodyPr anchorCtr="1"/>
          <a:lstStyle/>
          <a:p>
            <a:pPr lvl="0" algn="ctr"/>
            <a:r>
              <a:rPr lang="en-US" b="1">
                <a:latin typeface="BODONI 72 OLDSTYLE BOOK" pitchFamily="2"/>
              </a:rPr>
              <a:t>Commonalities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3E91382A-71EC-2D40-8739-C12BE6AA24C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675823" y="1558594"/>
            <a:ext cx="4839754" cy="3740810"/>
          </a:xfrm>
          <a:ln w="9528">
            <a:solidFill>
              <a:srgbClr val="FF40FF"/>
            </a:solidFill>
            <a:prstDash val="solid"/>
          </a:ln>
        </p:spPr>
        <p:txBody>
          <a:bodyPr anchor="ctr" anchorCtr="1"/>
          <a:lstStyle/>
          <a:p>
            <a:pPr lvl="0" algn="ctr"/>
            <a:r>
              <a:rPr lang="en-US" sz="3200">
                <a:latin typeface="Bodoni 72 Oldstyle Book" pitchFamily="2"/>
                <a:cs typeface="Apple Chancery" pitchFamily="66"/>
              </a:rPr>
              <a:t>Aloe Vera</a:t>
            </a:r>
          </a:p>
          <a:p>
            <a:pPr lvl="0" algn="ctr"/>
            <a:r>
              <a:rPr lang="en-US" sz="3200">
                <a:latin typeface="Bodoni 72 Oldstyle Book" pitchFamily="2"/>
                <a:cs typeface="Apple Chancery" pitchFamily="66"/>
              </a:rPr>
              <a:t>pH Stabilizers</a:t>
            </a:r>
          </a:p>
          <a:p>
            <a:pPr lvl="0" algn="ctr"/>
            <a:r>
              <a:rPr lang="en-US" sz="3200">
                <a:latin typeface="Bodoni 72 Oldstyle Book" pitchFamily="2"/>
                <a:cs typeface="Apple Chancery" pitchFamily="66"/>
              </a:rPr>
              <a:t>Green Tea &amp; Lychee Fruit</a:t>
            </a:r>
          </a:p>
          <a:p>
            <a:pPr lvl="0" algn="ctr"/>
            <a:r>
              <a:rPr lang="en-US" sz="3200">
                <a:latin typeface="Bodoni 72 Oldstyle Book" pitchFamily="2"/>
                <a:cs typeface="Apple Chancery" pitchFamily="66"/>
              </a:rPr>
              <a:t>Kollaren</a:t>
            </a:r>
          </a:p>
          <a:p>
            <a:pPr lvl="0" algn="ctr"/>
            <a:r>
              <a:rPr lang="en-US" sz="3200">
                <a:latin typeface="Bodoni 72 Oldstyle Book" pitchFamily="2"/>
                <a:cs typeface="Apple Chancery" pitchFamily="66"/>
              </a:rPr>
              <a:t>Bioactive Tetra Peptides</a:t>
            </a:r>
          </a:p>
          <a:p>
            <a:pPr lvl="0" algn="ctr"/>
            <a:r>
              <a:rPr lang="en-US" sz="3200">
                <a:latin typeface="Bodoni 72 Oldstyle Book" pitchFamily="2"/>
                <a:cs typeface="Apple Chancery" pitchFamily="66"/>
              </a:rPr>
              <a:t>Hypoallergenic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61BC07B6-6113-1E4F-B372-76761B83C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0"/>
            <a:ext cx="12166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324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several, variety&#10;&#10;Description automatically generated">
            <a:extLst>
              <a:ext uri="{FF2B5EF4-FFF2-40B4-BE49-F238E27FC236}">
                <a16:creationId xmlns:a16="http://schemas.microsoft.com/office/drawing/2014/main" id="{3DFCD001-CED0-3443-8E60-EA2F65A67D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7341CC7-8851-4C49-959F-C478CE9AC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B0D277-277F-DA46-8BC4-BA2AD7161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150361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latin typeface="Bodoni 72 Book" pitchFamily="2" charset="0"/>
              </a:rPr>
              <a:t>Recap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64D85F-B04A-144D-A28D-B0DAAA3F3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0749"/>
            <a:ext cx="10515600" cy="37762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>
                <a:latin typeface="Bodoni 72 Book" pitchFamily="2" charset="0"/>
              </a:rPr>
              <a:t>Different skin types</a:t>
            </a:r>
          </a:p>
          <a:p>
            <a:pPr marL="0" indent="0" algn="ctr">
              <a:buNone/>
            </a:pPr>
            <a:r>
              <a:rPr lang="en-US" sz="4800" dirty="0">
                <a:latin typeface="Bodoni 72 Book" pitchFamily="2" charset="0"/>
              </a:rPr>
              <a:t>Lotion Basics</a:t>
            </a:r>
          </a:p>
        </p:txBody>
      </p:sp>
    </p:spTree>
    <p:extLst>
      <p:ext uri="{BB962C8B-B14F-4D97-AF65-F5344CB8AC3E}">
        <p14:creationId xmlns:p14="http://schemas.microsoft.com/office/powerpoint/2010/main" val="5076496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2CA09C22-FAF3-BF42-A60D-DEE2929A5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B8B1958F-AA31-E54E-B5D4-A9E1F2EA86C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3884" y="426256"/>
            <a:ext cx="9143643" cy="901388"/>
          </a:xfrm>
        </p:spPr>
        <p:txBody>
          <a:bodyPr anchorCtr="1"/>
          <a:lstStyle/>
          <a:p>
            <a:pPr lvl="0" algn="ctr"/>
            <a:r>
              <a:rPr lang="en-US" b="1">
                <a:latin typeface="BODONI 72 OLDSTYLE BOOK" pitchFamily="2"/>
              </a:rPr>
              <a:t>Commonalities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830C3F3A-E654-A140-B070-7E5356BBFFB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852863" y="1655064"/>
            <a:ext cx="6485674" cy="3547872"/>
          </a:xfrm>
          <a:ln w="9528">
            <a:solidFill>
              <a:srgbClr val="FF40FF"/>
            </a:solidFill>
            <a:prstDash val="solid"/>
          </a:ln>
        </p:spPr>
        <p:txBody>
          <a:bodyPr anchor="ctr" anchorCtr="1"/>
          <a:lstStyle/>
          <a:p>
            <a:pPr lvl="0" algn="ctr"/>
            <a:r>
              <a:rPr lang="en-US">
                <a:latin typeface="Bodoni 72 Oldstyle Book" pitchFamily="2"/>
              </a:rPr>
              <a:t>Quad Tyrosine Blend</a:t>
            </a:r>
          </a:p>
          <a:p>
            <a:pPr lvl="0" algn="ctr"/>
            <a:r>
              <a:rPr lang="en-US">
                <a:latin typeface="Bodoni 72 Oldstyle Book" pitchFamily="2"/>
              </a:rPr>
              <a:t>MelanoBronze &amp; Melactiva</a:t>
            </a:r>
          </a:p>
          <a:p>
            <a:pPr lvl="0" algn="ctr"/>
            <a:r>
              <a:rPr lang="en-US">
                <a:latin typeface="Bodoni 72 Oldstyle Book" pitchFamily="2"/>
              </a:rPr>
              <a:t>Coconut Juice Blend</a:t>
            </a:r>
          </a:p>
          <a:p>
            <a:pPr lvl="0" algn="ctr"/>
            <a:r>
              <a:rPr lang="en-US">
                <a:latin typeface="Bodoni 72 Oldstyle Book" pitchFamily="2"/>
              </a:rPr>
              <a:t>BodyFit</a:t>
            </a:r>
          </a:p>
          <a:p>
            <a:pPr lvl="0" algn="ctr"/>
            <a:r>
              <a:rPr lang="en-US">
                <a:latin typeface="Bodoni 72 Oldstyle Book" pitchFamily="2"/>
              </a:rPr>
              <a:t>Tattoo &amp; Color Fade Protecting Formula</a:t>
            </a:r>
          </a:p>
          <a:p>
            <a:pPr lvl="0" algn="ctr"/>
            <a:r>
              <a:rPr lang="en-US">
                <a:latin typeface="Bodoni 72 Oldstyle Book" pitchFamily="2"/>
              </a:rPr>
              <a:t>Not a Common Base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 with medium confidence">
            <a:extLst>
              <a:ext uri="{FF2B5EF4-FFF2-40B4-BE49-F238E27FC236}">
                <a16:creationId xmlns:a16="http://schemas.microsoft.com/office/drawing/2014/main" id="{1E661F3D-0260-7D46-AD51-EE333C2CD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7B8603AB-0568-4341-9F22-ED635EC1F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4BDFB7C3-02A4-CA46-A10F-6E22B461DFF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3884" y="426256"/>
            <a:ext cx="9143643" cy="901388"/>
          </a:xfrm>
        </p:spPr>
        <p:txBody>
          <a:bodyPr anchorCtr="1"/>
          <a:lstStyle/>
          <a:p>
            <a:pPr lvl="0" algn="ctr"/>
            <a:r>
              <a:rPr lang="en-US" b="1">
                <a:latin typeface="BODONI 72 OLDSTYLE BOOK" pitchFamily="2"/>
              </a:rPr>
              <a:t>Commonalities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6EB0882E-AEBB-B643-BAF0-B762877FAD6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669734" y="2201289"/>
            <a:ext cx="4851943" cy="2455420"/>
          </a:xfrm>
          <a:ln w="9528">
            <a:solidFill>
              <a:srgbClr val="FF40FF"/>
            </a:solidFill>
            <a:prstDash val="solid"/>
          </a:ln>
        </p:spPr>
        <p:txBody>
          <a:bodyPr anchor="ctr" anchorCtr="1"/>
          <a:lstStyle/>
          <a:p>
            <a:pPr lvl="0" algn="ctr"/>
            <a:r>
              <a:rPr lang="en-US" sz="4000">
                <a:latin typeface="Bodoni 72 Oldstyle Book" pitchFamily="2"/>
              </a:rPr>
              <a:t>MelanoBronze </a:t>
            </a:r>
          </a:p>
          <a:p>
            <a:pPr lvl="0" algn="ctr"/>
            <a:r>
              <a:rPr lang="en-US" sz="4000">
                <a:latin typeface="Bodoni 72 Oldstyle Book" pitchFamily="2"/>
              </a:rPr>
              <a:t>Tapioca Starch Blend</a:t>
            </a:r>
          </a:p>
          <a:p>
            <a:pPr lvl="0" algn="ctr"/>
            <a:r>
              <a:rPr lang="en-US" sz="4000">
                <a:latin typeface="Bodoni 72 Oldstyle Book" pitchFamily="2"/>
              </a:rPr>
              <a:t>Antoioxidants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3E8D78-8BC5-4247-B64C-FA88DF2106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C9948BE3-C4BF-CB4D-AADC-7BC9B06B8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A6791330-7FEE-174E-8295-2D6AC46EAB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3884" y="426256"/>
            <a:ext cx="9143643" cy="901388"/>
          </a:xfrm>
        </p:spPr>
        <p:txBody>
          <a:bodyPr anchorCtr="1"/>
          <a:lstStyle/>
          <a:p>
            <a:pPr lvl="0" algn="ctr"/>
            <a:r>
              <a:rPr lang="en-US" b="1">
                <a:latin typeface="BODONI 72 OLDSTYLE BOOK" pitchFamily="2"/>
              </a:rPr>
              <a:t>Commonalities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4871CDD4-07BF-AB46-A711-941A07E7993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840675" y="2162098"/>
            <a:ext cx="6510052" cy="2533802"/>
          </a:xfrm>
          <a:ln w="9528">
            <a:solidFill>
              <a:srgbClr val="FF40FF"/>
            </a:solidFill>
            <a:prstDash val="solid"/>
          </a:ln>
        </p:spPr>
        <p:txBody>
          <a:bodyPr anchor="ctr" anchorCtr="1"/>
          <a:lstStyle/>
          <a:p>
            <a:pPr lvl="0" algn="ctr"/>
            <a:r>
              <a:rPr lang="en-US" sz="3600">
                <a:latin typeface="Bodoni 72 Oldstyle Book" pitchFamily="2"/>
              </a:rPr>
              <a:t>MelanoBronze &amp; Melactiva</a:t>
            </a:r>
          </a:p>
          <a:p>
            <a:pPr lvl="0" algn="ctr"/>
            <a:r>
              <a:rPr lang="en-US" sz="3600">
                <a:latin typeface="Bodoni 72 Oldstyle Book" pitchFamily="2"/>
              </a:rPr>
              <a:t>Tapioca Starch Blend</a:t>
            </a:r>
          </a:p>
          <a:p>
            <a:pPr lvl="0" algn="ctr"/>
            <a:r>
              <a:rPr lang="en-US" sz="3600">
                <a:latin typeface="Bodoni 72 Oldstyle Book" pitchFamily="2"/>
              </a:rPr>
              <a:t>Ingredients Derived from Location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ED84D3-D47A-F342-A39C-25C7AB816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12EF41-7675-6A4A-8160-A79BC7DC6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Notes…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81007E-6C89-5240-B498-631ED963AF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If you can understand the basic commonalities of one product in the collection, you can</a:t>
            </a:r>
            <a:r>
              <a:rPr lang="en-US" dirty="0">
                <a:latin typeface="Bodoni 72 Book" pitchFamily="2" charset="0"/>
              </a:rPr>
              <a:t> </a:t>
            </a:r>
            <a:r>
              <a:rPr lang="en-US" dirty="0">
                <a:latin typeface="Bodoni 72 Book" pitchFamily="2" charset="0"/>
              </a:rPr>
              <a:t>understand EVERY product in that collection!</a:t>
            </a:r>
          </a:p>
          <a:p>
            <a:r>
              <a:rPr lang="en-US" dirty="0">
                <a:latin typeface="Bodoni 72 Book" pitchFamily="2" charset="0"/>
              </a:rPr>
              <a:t>Collections </a:t>
            </a:r>
            <a:r>
              <a:rPr lang="en-US" dirty="0">
                <a:latin typeface="Bodoni 72 Book" pitchFamily="2" charset="0"/>
              </a:rPr>
              <a:t>vary by salon, spend time learning the collections that your salon carries.</a:t>
            </a:r>
          </a:p>
        </p:txBody>
      </p:sp>
    </p:spTree>
    <p:extLst>
      <p:ext uri="{BB962C8B-B14F-4D97-AF65-F5344CB8AC3E}">
        <p14:creationId xmlns:p14="http://schemas.microsoft.com/office/powerpoint/2010/main" val="25712547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ED84D3-D47A-F342-A39C-25C7AB816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12EF41-7675-6A4A-8160-A79BC7DC6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Picking your first products to learn!</a:t>
            </a:r>
            <a:endParaRPr lang="en-US" dirty="0">
              <a:latin typeface="Bodoni 72 Book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81007E-6C89-5240-B498-631ED963AF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Bodoni 72 Book" pitchFamily="2" charset="0"/>
              </a:rPr>
              <a:t>#1 - Use the products! Very important in selling the product.</a:t>
            </a:r>
          </a:p>
          <a:p>
            <a:r>
              <a:rPr lang="en-US" dirty="0">
                <a:latin typeface="Bodoni 72 Book" pitchFamily="2" charset="0"/>
              </a:rPr>
              <a:t>Pick</a:t>
            </a:r>
            <a:r>
              <a:rPr lang="en-US" dirty="0">
                <a:latin typeface="Bodoni 72 Book" pitchFamily="2" charset="0"/>
              </a:rPr>
              <a:t> the products you have used that you like and start there.</a:t>
            </a:r>
          </a:p>
          <a:p>
            <a:r>
              <a:rPr lang="en-US" dirty="0">
                <a:latin typeface="Bodoni 72 Book" pitchFamily="2" charset="0"/>
              </a:rPr>
              <a:t>Start with your top priced products, along with different types of lotion.</a:t>
            </a:r>
          </a:p>
          <a:p>
            <a:pPr lvl="1"/>
            <a:r>
              <a:rPr lang="en-US" dirty="0">
                <a:latin typeface="Bodoni 72 Book" pitchFamily="2" charset="0"/>
              </a:rPr>
              <a:t>2-3 tanning lotions</a:t>
            </a:r>
          </a:p>
          <a:p>
            <a:pPr lvl="1"/>
            <a:r>
              <a:rPr lang="en-US" dirty="0">
                <a:latin typeface="Bodoni 72 Book" pitchFamily="2" charset="0"/>
              </a:rPr>
              <a:t>1-2 face &amp; body care</a:t>
            </a:r>
          </a:p>
          <a:p>
            <a:r>
              <a:rPr lang="en-US" dirty="0">
                <a:latin typeface="Bodoni 72 Book" pitchFamily="2" charset="0"/>
              </a:rPr>
              <a:t>Example:</a:t>
            </a:r>
          </a:p>
          <a:p>
            <a:pPr lvl="1"/>
            <a:r>
              <a:rPr lang="en-US" dirty="0" err="1">
                <a:latin typeface="Bodoni 72 Book" pitchFamily="2" charset="0"/>
              </a:rPr>
              <a:t>Prismatica</a:t>
            </a:r>
            <a:endParaRPr lang="en-US" dirty="0">
              <a:latin typeface="Bodoni 72 Book" pitchFamily="2" charset="0"/>
            </a:endParaRPr>
          </a:p>
          <a:p>
            <a:pPr lvl="1"/>
            <a:r>
              <a:rPr lang="en-US" dirty="0" err="1">
                <a:latin typeface="Bodoni 72 Book" pitchFamily="2" charset="0"/>
              </a:rPr>
              <a:t>Metaphoria</a:t>
            </a:r>
            <a:endParaRPr lang="en-US" dirty="0">
              <a:latin typeface="Bodoni 72 Book" pitchFamily="2" charset="0"/>
            </a:endParaRPr>
          </a:p>
          <a:p>
            <a:pPr lvl="1"/>
            <a:r>
              <a:rPr lang="en-US" dirty="0">
                <a:latin typeface="Bodoni 72 Book" pitchFamily="2" charset="0"/>
              </a:rPr>
              <a:t>Sunset Strip</a:t>
            </a:r>
          </a:p>
          <a:p>
            <a:pPr lvl="1"/>
            <a:r>
              <a:rPr lang="en-US" dirty="0">
                <a:latin typeface="Bodoni 72 Book" pitchFamily="2" charset="0"/>
              </a:rPr>
              <a:t>Coconut </a:t>
            </a:r>
            <a:r>
              <a:rPr lang="en-US" dirty="0" err="1">
                <a:latin typeface="Bodoni 72 Book" pitchFamily="2" charset="0"/>
              </a:rPr>
              <a:t>Krém</a:t>
            </a:r>
            <a:endParaRPr lang="en-US" dirty="0">
              <a:latin typeface="Bodoni 72 Book" pitchFamily="2" charset="0"/>
            </a:endParaRPr>
          </a:p>
          <a:p>
            <a:endParaRPr lang="en-US" dirty="0">
              <a:latin typeface="Bodoni 72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5278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ED84D3-D47A-F342-A39C-25C7AB816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12EF41-7675-6A4A-8160-A79BC7DC6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First tips of learning products</a:t>
            </a:r>
            <a:endParaRPr lang="en-US" dirty="0">
              <a:latin typeface="Bodoni 72 Book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81007E-6C89-5240-B498-631ED963AF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47400" cy="4351338"/>
          </a:xfrm>
        </p:spPr>
        <p:txBody>
          <a:bodyPr/>
          <a:lstStyle/>
          <a:p>
            <a:r>
              <a:rPr lang="en-US" dirty="0">
                <a:latin typeface="Bodoni 72 Book" pitchFamily="2" charset="0"/>
              </a:rPr>
              <a:t>Know the price range of the collection you pulled from</a:t>
            </a:r>
          </a:p>
          <a:p>
            <a:r>
              <a:rPr lang="en-US" dirty="0">
                <a:latin typeface="Bodoni 72 Book" pitchFamily="2" charset="0"/>
              </a:rPr>
              <a:t>Learning name &amp; type of lotion</a:t>
            </a:r>
          </a:p>
          <a:p>
            <a:r>
              <a:rPr lang="en-US" dirty="0">
                <a:latin typeface="Bodoni 72 Book" pitchFamily="2" charset="0"/>
              </a:rPr>
              <a:t>Understanding the base of a lotion</a:t>
            </a:r>
          </a:p>
          <a:p>
            <a:pPr lvl="1"/>
            <a:r>
              <a:rPr lang="en-US" dirty="0">
                <a:latin typeface="Bodoni 72 Book" pitchFamily="2" charset="0"/>
              </a:rPr>
              <a:t>Think of a brand-new hoodie</a:t>
            </a:r>
          </a:p>
          <a:p>
            <a:r>
              <a:rPr lang="en-US" dirty="0">
                <a:latin typeface="Bodoni 72 Book" pitchFamily="2" charset="0"/>
              </a:rPr>
              <a:t>Why a client needs this </a:t>
            </a:r>
            <a:r>
              <a:rPr lang="en-US" dirty="0">
                <a:latin typeface="Bodoni 72 Book" pitchFamily="2" charset="0"/>
              </a:rPr>
              <a:t>product, how it will tan their skin/keep their tan</a:t>
            </a:r>
          </a:p>
          <a:p>
            <a:pPr lvl="1"/>
            <a:r>
              <a:rPr lang="en-US" dirty="0">
                <a:latin typeface="Bodoni 72 Book" pitchFamily="2" charset="0"/>
              </a:rPr>
              <a:t>“Your</a:t>
            </a:r>
            <a:r>
              <a:rPr lang="en-US" dirty="0">
                <a:latin typeface="Bodoni 72 Book" pitchFamily="2" charset="0"/>
              </a:rPr>
              <a:t> skin needs this product because…”</a:t>
            </a:r>
          </a:p>
          <a:p>
            <a:pPr lvl="1"/>
            <a:r>
              <a:rPr lang="en-US" dirty="0">
                <a:latin typeface="Bodoni 72 Book" pitchFamily="2" charset="0"/>
              </a:rPr>
              <a:t>“This</a:t>
            </a:r>
            <a:r>
              <a:rPr lang="en-US" dirty="0">
                <a:latin typeface="Bodoni 72 Book" pitchFamily="2" charset="0"/>
              </a:rPr>
              <a:t> is the perfect product for you because</a:t>
            </a:r>
            <a:r>
              <a:rPr lang="en-US" dirty="0">
                <a:latin typeface="Bodoni 72 Book" pitchFamily="2" charset="0"/>
              </a:rPr>
              <a:t>…”</a:t>
            </a:r>
          </a:p>
          <a:p>
            <a:endParaRPr lang="en-US" dirty="0">
              <a:latin typeface="Bodoni 72 Book" pitchFamily="2" charset="0"/>
            </a:endParaRPr>
          </a:p>
          <a:p>
            <a:endParaRPr lang="en-US" dirty="0">
              <a:latin typeface="Bodoni 72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954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ith long hair&#10;&#10;Description automatically generated with low confidence">
            <a:extLst>
              <a:ext uri="{FF2B5EF4-FFF2-40B4-BE49-F238E27FC236}">
                <a16:creationId xmlns:a16="http://schemas.microsoft.com/office/drawing/2014/main" id="{E2B5E4AF-2870-F14C-989B-1F70069EC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F63164-E71B-5B43-9F44-65ECC34A44B4}"/>
              </a:ext>
            </a:extLst>
          </p:cNvPr>
          <p:cNvSpPr txBox="1"/>
          <p:nvPr/>
        </p:nvSpPr>
        <p:spPr>
          <a:xfrm>
            <a:off x="7179353" y="2351341"/>
            <a:ext cx="48400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Megan Racine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National Sales Trainer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megan@devotedcreations.com</a:t>
            </a:r>
            <a:endParaRPr lang="en-US" sz="2800" dirty="0">
              <a:solidFill>
                <a:schemeClr val="bg1"/>
              </a:solidFill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813.361.1866</a:t>
            </a:r>
          </a:p>
        </p:txBody>
      </p:sp>
    </p:spTree>
    <p:extLst>
      <p:ext uri="{BB962C8B-B14F-4D97-AF65-F5344CB8AC3E}">
        <p14:creationId xmlns:p14="http://schemas.microsoft.com/office/powerpoint/2010/main" val="3143750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7341CC7-8851-4C49-959F-C478CE9AC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B0D277-277F-DA46-8BC4-BA2AD7161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150361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latin typeface="Bodoni 72 Book" pitchFamily="2" charset="0"/>
              </a:rPr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64D85F-B04A-144D-A28D-B0DAAA3F3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0749"/>
            <a:ext cx="10515600" cy="37762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>
                <a:latin typeface="Bodoni 72 Book" pitchFamily="2" charset="0"/>
              </a:rPr>
              <a:t>Collection Commonalities</a:t>
            </a:r>
          </a:p>
          <a:p>
            <a:pPr marL="0" indent="0" algn="ctr">
              <a:buNone/>
            </a:pPr>
            <a:r>
              <a:rPr lang="en-US" sz="4800" dirty="0">
                <a:latin typeface="Bodoni 72 Book" pitchFamily="2" charset="0"/>
              </a:rPr>
              <a:t>Choosing your first products</a:t>
            </a:r>
          </a:p>
        </p:txBody>
      </p:sp>
    </p:spTree>
    <p:extLst>
      <p:ext uri="{BB962C8B-B14F-4D97-AF65-F5344CB8AC3E}">
        <p14:creationId xmlns:p14="http://schemas.microsoft.com/office/powerpoint/2010/main" val="3458055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D9497B4D-FF00-F744-80E7-4E0E267417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469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20FBEFC3-A99B-8D47-BACA-83E877984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2AF33BE9-F311-4843-8E8F-64EDAD5713D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3884" y="426256"/>
            <a:ext cx="9143643" cy="901388"/>
          </a:xfrm>
        </p:spPr>
        <p:txBody>
          <a:bodyPr anchorCtr="1"/>
          <a:lstStyle/>
          <a:p>
            <a:pPr lvl="0" algn="ctr"/>
            <a:r>
              <a:rPr lang="en-US" b="1">
                <a:latin typeface="BODONI 72 OLDSTYLE BOOK" pitchFamily="2"/>
              </a:rPr>
              <a:t>Commonalities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420730E2-2F7D-F04B-A4A6-7199C99B761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139339" y="1352031"/>
            <a:ext cx="7565489" cy="4244096"/>
          </a:xfrm>
          <a:ln w="9528">
            <a:solidFill>
              <a:srgbClr val="FF40FF"/>
            </a:solidFill>
            <a:prstDash val="solid"/>
          </a:ln>
        </p:spPr>
        <p:txBody>
          <a:bodyPr anchor="ctr" anchorCtr="1"/>
          <a:lstStyle/>
          <a:p>
            <a:pPr lvl="0" algn="ctr"/>
            <a:r>
              <a:rPr lang="en-US" sz="3200">
                <a:latin typeface="Bodoni 72 Oldstyle Book" pitchFamily="2"/>
              </a:rPr>
              <a:t>Cashmere Blend</a:t>
            </a:r>
          </a:p>
          <a:p>
            <a:pPr lvl="0" algn="ctr"/>
            <a:r>
              <a:rPr lang="en-US" sz="3200">
                <a:latin typeface="Bodoni 72 Oldstyle Book" pitchFamily="2"/>
              </a:rPr>
              <a:t>PhytoCellTec</a:t>
            </a:r>
          </a:p>
          <a:p>
            <a:pPr lvl="0" algn="ctr"/>
            <a:r>
              <a:rPr lang="en-US" sz="3200">
                <a:latin typeface="Bodoni 72 Oldstyle Book" pitchFamily="2"/>
              </a:rPr>
              <a:t>Renovage</a:t>
            </a:r>
          </a:p>
          <a:p>
            <a:pPr lvl="0" algn="ctr"/>
            <a:r>
              <a:rPr lang="en-US" sz="3200">
                <a:latin typeface="Bodoni 72 Oldstyle Book" pitchFamily="2"/>
              </a:rPr>
              <a:t>BodyFit</a:t>
            </a:r>
          </a:p>
          <a:p>
            <a:pPr lvl="0" algn="ctr"/>
            <a:r>
              <a:rPr lang="en-US" sz="3200">
                <a:latin typeface="Bodoni 72 Oldstyle Book" pitchFamily="2"/>
              </a:rPr>
              <a:t>FreshTek</a:t>
            </a:r>
          </a:p>
          <a:p>
            <a:pPr lvl="0" algn="ctr"/>
            <a:r>
              <a:rPr lang="en-US" sz="3200">
                <a:latin typeface="Bodoni 72 Oldstyle Book" pitchFamily="2"/>
              </a:rPr>
              <a:t>SunXtend</a:t>
            </a:r>
          </a:p>
          <a:p>
            <a:pPr lvl="0" algn="ctr"/>
            <a:r>
              <a:rPr lang="en-US" sz="3200">
                <a:latin typeface="Bodoni 72 Oldstyle Book" pitchFamily="2"/>
              </a:rPr>
              <a:t>Tattoo &amp; Color Fade Protecting Formula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tems, bunch, several, variety&#10;&#10;Description automatically generated">
            <a:extLst>
              <a:ext uri="{FF2B5EF4-FFF2-40B4-BE49-F238E27FC236}">
                <a16:creationId xmlns:a16="http://schemas.microsoft.com/office/drawing/2014/main" id="{EA94FE68-63E3-D24A-9111-0AEA57FA4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209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B293E6B3-C97A-CE42-A054-AA497B436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EF0B9765-16AC-B54A-AEB9-229EAB8D26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3884" y="426256"/>
            <a:ext cx="9143643" cy="901388"/>
          </a:xfrm>
        </p:spPr>
        <p:txBody>
          <a:bodyPr anchorCtr="1"/>
          <a:lstStyle/>
          <a:p>
            <a:pPr lvl="0" algn="ctr"/>
            <a:r>
              <a:rPr lang="en-US" b="1">
                <a:latin typeface="BODONI 72 OLDSTYLE BOOK" pitchFamily="2"/>
              </a:rPr>
              <a:t>Commonalities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07C85B23-9EE0-6841-84BE-6C1E8C802009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879884" y="1428868"/>
            <a:ext cx="6431633" cy="4000253"/>
          </a:xfrm>
          <a:ln w="9528">
            <a:solidFill>
              <a:srgbClr val="FF40FF"/>
            </a:solidFill>
            <a:prstDash val="solid"/>
          </a:ln>
        </p:spPr>
        <p:txBody>
          <a:bodyPr anchor="ctr" anchorCtr="1"/>
          <a:lstStyle/>
          <a:p>
            <a:pPr lvl="0" algn="ctr"/>
            <a:r>
              <a:rPr lang="en-US" sz="3200">
                <a:latin typeface="Bodoni 72 Oldstyle Book" pitchFamily="2"/>
              </a:rPr>
              <a:t>BodyFit</a:t>
            </a:r>
          </a:p>
          <a:p>
            <a:pPr lvl="0" algn="ctr"/>
            <a:r>
              <a:rPr lang="en-US" sz="3200">
                <a:latin typeface="Bodoni 72 Oldstyle Book" pitchFamily="2"/>
              </a:rPr>
              <a:t>Advanced Matrixyl Synthe 6</a:t>
            </a:r>
          </a:p>
          <a:p>
            <a:pPr lvl="0" algn="ctr"/>
            <a:r>
              <a:rPr lang="en-US" sz="3200">
                <a:latin typeface="Bodoni 72 Oldstyle Book" pitchFamily="2"/>
              </a:rPr>
              <a:t>Antioxidants</a:t>
            </a:r>
          </a:p>
          <a:p>
            <a:pPr lvl="0" algn="ctr"/>
            <a:r>
              <a:rPr lang="en-US" sz="3200">
                <a:latin typeface="Bodoni 72 Oldstyle Book" pitchFamily="2"/>
              </a:rPr>
              <a:t>FreshTek</a:t>
            </a:r>
          </a:p>
          <a:p>
            <a:pPr lvl="0" algn="ctr"/>
            <a:r>
              <a:rPr lang="en-US" sz="3200">
                <a:latin typeface="Bodoni 72 Oldstyle Book" pitchFamily="2"/>
              </a:rPr>
              <a:t>Melanin Stimulators</a:t>
            </a:r>
          </a:p>
          <a:p>
            <a:pPr lvl="0" algn="ctr"/>
            <a:r>
              <a:rPr lang="en-US" sz="3200">
                <a:solidFill>
                  <a:srgbClr val="FF0000"/>
                </a:solidFill>
                <a:latin typeface="Bodoni 72 Oldstyle Book" pitchFamily="2"/>
              </a:rPr>
              <a:t>Biggest Difference – Bases of Lotions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skateboards&#10;&#10;Description automatically generated with low confidence">
            <a:extLst>
              <a:ext uri="{FF2B5EF4-FFF2-40B4-BE49-F238E27FC236}">
                <a16:creationId xmlns:a16="http://schemas.microsoft.com/office/drawing/2014/main" id="{882ADEF7-8830-914B-8B43-2D9584102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13297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493D6B76-C8F6-B14C-8A53-6FE1C1D0D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2C85C502-524A-CC45-8FF7-04F5E11B03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3884" y="426256"/>
            <a:ext cx="9143643" cy="901388"/>
          </a:xfrm>
        </p:spPr>
        <p:txBody>
          <a:bodyPr anchorCtr="1"/>
          <a:lstStyle/>
          <a:p>
            <a:pPr lvl="0" algn="ctr"/>
            <a:r>
              <a:rPr lang="en-US" b="1">
                <a:latin typeface="BODONI 72 OLDSTYLE BOOK" pitchFamily="2"/>
              </a:rPr>
              <a:t>Commonalities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31CC5FD2-2592-5C41-96C6-55535CB526C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389162" y="1745342"/>
            <a:ext cx="7413086" cy="3367315"/>
          </a:xfrm>
          <a:ln w="9528">
            <a:solidFill>
              <a:srgbClr val="FF40FF"/>
            </a:solidFill>
            <a:prstDash val="solid"/>
          </a:ln>
        </p:spPr>
        <p:txBody>
          <a:bodyPr anchor="ctr" anchorCtr="1">
            <a:normAutofit/>
          </a:bodyPr>
          <a:lstStyle/>
          <a:p>
            <a:pPr algn="ctr"/>
            <a:r>
              <a:rPr lang="en-US" sz="3200" dirty="0">
                <a:latin typeface="Bodoni 72 Oldstyle Book" pitchFamily="2" charset="0"/>
              </a:rPr>
              <a:t>Tapioca Starch base</a:t>
            </a:r>
          </a:p>
          <a:p>
            <a:pPr algn="ctr"/>
            <a:r>
              <a:rPr lang="en-US" sz="3200" dirty="0">
                <a:latin typeface="Bodoni 72 Oldstyle Book" pitchFamily="2" charset="0"/>
              </a:rPr>
              <a:t>Melanin stimulator</a:t>
            </a:r>
          </a:p>
          <a:p>
            <a:pPr algn="ctr"/>
            <a:r>
              <a:rPr lang="en-US" sz="3200" dirty="0">
                <a:latin typeface="Bodoni 72 Oldstyle Book" pitchFamily="2" charset="0"/>
              </a:rPr>
              <a:t>Cotton &amp; rice extract</a:t>
            </a:r>
          </a:p>
          <a:p>
            <a:pPr algn="ctr"/>
            <a:r>
              <a:rPr lang="en-US" sz="3200" dirty="0">
                <a:latin typeface="Bodoni 72 Oldstyle Book" pitchFamily="2" charset="0"/>
              </a:rPr>
              <a:t>Caffeine &amp; Green Tea extracts</a:t>
            </a:r>
          </a:p>
          <a:p>
            <a:pPr algn="ctr"/>
            <a:r>
              <a:rPr lang="en-US" sz="3200" dirty="0">
                <a:latin typeface="Bodoni 72 Oldstyle Book" pitchFamily="2" charset="0"/>
              </a:rPr>
              <a:t>Hypoallergenic</a:t>
            </a:r>
          </a:p>
          <a:p>
            <a:pPr algn="ctr"/>
            <a:r>
              <a:rPr lang="en-US" sz="3200" dirty="0">
                <a:latin typeface="Bodoni 72 Oldstyle Book" pitchFamily="2" charset="0"/>
              </a:rPr>
              <a:t>Sensitive Skin based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361</Words>
  <Application>Microsoft Macintosh PowerPoint</Application>
  <PresentationFormat>Widescreen</PresentationFormat>
  <Paragraphs>101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9" baseType="lpstr">
      <vt:lpstr>Arial</vt:lpstr>
      <vt:lpstr>Baskerville</vt:lpstr>
      <vt:lpstr>BODONI 72 BOOK</vt:lpstr>
      <vt:lpstr>BODONI 72 BOOK</vt:lpstr>
      <vt:lpstr>Bodoni 72 Oldstyle Book</vt:lpstr>
      <vt:lpstr>Bodoni 72 Oldstyle Book</vt:lpstr>
      <vt:lpstr>Calibri</vt:lpstr>
      <vt:lpstr>Calibri Light</vt:lpstr>
      <vt:lpstr>Rastanty Cortez</vt:lpstr>
      <vt:lpstr>Times New Roman</vt:lpstr>
      <vt:lpstr>Office Theme</vt:lpstr>
      <vt:lpstr>Collection Basics</vt:lpstr>
      <vt:lpstr>Recap</vt:lpstr>
      <vt:lpstr>Overview</vt:lpstr>
      <vt:lpstr>PowerPoint Presentation</vt:lpstr>
      <vt:lpstr>Commonalities</vt:lpstr>
      <vt:lpstr>PowerPoint Presentation</vt:lpstr>
      <vt:lpstr>Commonalities</vt:lpstr>
      <vt:lpstr>PowerPoint Presentation</vt:lpstr>
      <vt:lpstr>Commonalities</vt:lpstr>
      <vt:lpstr>PowerPoint Presentation</vt:lpstr>
      <vt:lpstr>Commonalities</vt:lpstr>
      <vt:lpstr>PowerPoint Presentation</vt:lpstr>
      <vt:lpstr>Commonalities</vt:lpstr>
      <vt:lpstr>PowerPoint Presentation</vt:lpstr>
      <vt:lpstr>Commonalities</vt:lpstr>
      <vt:lpstr>PowerPoint Presentation</vt:lpstr>
      <vt:lpstr>Commonalities</vt:lpstr>
      <vt:lpstr>PowerPoint Presentation</vt:lpstr>
      <vt:lpstr>PowerPoint Presentation</vt:lpstr>
      <vt:lpstr>Commonalities</vt:lpstr>
      <vt:lpstr>PowerPoint Presentation</vt:lpstr>
      <vt:lpstr>Commonalities</vt:lpstr>
      <vt:lpstr>PowerPoint Presentation</vt:lpstr>
      <vt:lpstr>Commonalities</vt:lpstr>
      <vt:lpstr>Notes…</vt:lpstr>
      <vt:lpstr>Picking your first products to learn!</vt:lpstr>
      <vt:lpstr>First tips of learning products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Collection Basics</dc:title>
  <dc:creator>Megan Racine</dc:creator>
  <cp:lastModifiedBy>Megan Racine</cp:lastModifiedBy>
  <cp:revision>5</cp:revision>
  <dcterms:created xsi:type="dcterms:W3CDTF">2022-08-03T14:58:00Z</dcterms:created>
  <dcterms:modified xsi:type="dcterms:W3CDTF">2022-08-03T18:48:00Z</dcterms:modified>
</cp:coreProperties>
</file>